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D376DC-C478-47BB-B103-316151C01F5F}" v="2" dt="2023-05-19T10:00:53.4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3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rne Van Mulders" userId="701ed505-2a43-4c3a-b5cb-20c6c2140fcc" providerId="ADAL" clId="{1CD376DC-C478-47BB-B103-316151C01F5F}"/>
    <pc:docChg chg="modSld">
      <pc:chgData name="Jarne Van Mulders" userId="701ed505-2a43-4c3a-b5cb-20c6c2140fcc" providerId="ADAL" clId="{1CD376DC-C478-47BB-B103-316151C01F5F}" dt="2023-05-19T10:01:08.584" v="12" actId="1076"/>
      <pc:docMkLst>
        <pc:docMk/>
      </pc:docMkLst>
      <pc:sldChg chg="addSp modSp mod">
        <pc:chgData name="Jarne Van Mulders" userId="701ed505-2a43-4c3a-b5cb-20c6c2140fcc" providerId="ADAL" clId="{1CD376DC-C478-47BB-B103-316151C01F5F}" dt="2023-05-19T10:01:08.584" v="12" actId="1076"/>
        <pc:sldMkLst>
          <pc:docMk/>
          <pc:sldMk cId="2327008701" sldId="256"/>
        </pc:sldMkLst>
        <pc:spChg chg="add mod">
          <ac:chgData name="Jarne Van Mulders" userId="701ed505-2a43-4c3a-b5cb-20c6c2140fcc" providerId="ADAL" clId="{1CD376DC-C478-47BB-B103-316151C01F5F}" dt="2023-05-19T10:00:44.341" v="7" actId="1076"/>
          <ac:spMkLst>
            <pc:docMk/>
            <pc:sldMk cId="2327008701" sldId="256"/>
            <ac:spMk id="3" creationId="{E2044787-C4CB-829B-8FAD-569F8E4407FE}"/>
          </ac:spMkLst>
        </pc:spChg>
        <pc:spChg chg="add mod">
          <ac:chgData name="Jarne Van Mulders" userId="701ed505-2a43-4c3a-b5cb-20c6c2140fcc" providerId="ADAL" clId="{1CD376DC-C478-47BB-B103-316151C01F5F}" dt="2023-05-19T10:00:53.167" v="9" actId="1076"/>
          <ac:spMkLst>
            <pc:docMk/>
            <pc:sldMk cId="2327008701" sldId="256"/>
            <ac:spMk id="5" creationId="{FA9610EF-F7DA-A075-64D8-5576F4CEE7CE}"/>
          </ac:spMkLst>
        </pc:spChg>
        <pc:spChg chg="add mod">
          <ac:chgData name="Jarne Van Mulders" userId="701ed505-2a43-4c3a-b5cb-20c6c2140fcc" providerId="ADAL" clId="{1CD376DC-C478-47BB-B103-316151C01F5F}" dt="2023-05-19T10:01:08.584" v="12" actId="1076"/>
          <ac:spMkLst>
            <pc:docMk/>
            <pc:sldMk cId="2327008701" sldId="256"/>
            <ac:spMk id="18" creationId="{543BBF7B-9100-6C97-826B-EADFD7E3B16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146369-4440-C518-057C-8B2779A72D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27FA7A-51B4-9812-342E-8ECBEF0D20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B77F15-717C-2F2E-3218-32EAA743E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B4BA4-A27A-473A-819F-FA9D05DD3E98}" type="datetimeFigureOut">
              <a:rPr lang="en-GB" smtClean="0"/>
              <a:t>19/05/2023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476245-3528-9165-4573-48BC4FA60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16E2F3-C1A2-E1D8-91D7-0CF9B516D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C542F-62AF-4136-A3E3-A1DEB0AD07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6414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A0A043-8426-71C5-4264-31BC97F01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61FA03-1D71-C4CF-6699-65E94CE506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82309C-75D7-700A-E521-0BB6ADA33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B4BA4-A27A-473A-819F-FA9D05DD3E98}" type="datetimeFigureOut">
              <a:rPr lang="en-GB" smtClean="0"/>
              <a:t>19/05/2023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02CA5D-D032-BE5D-CA8C-A1FA55759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4A6769-B2E0-0908-C42B-1C5664C09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C542F-62AF-4136-A3E3-A1DEB0AD07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8610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86616F-EFDC-55EE-9853-FA3DB56E02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D798FB-9B94-5747-F023-2966914B3F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781370-C6F1-2D09-096B-33A0E18B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B4BA4-A27A-473A-819F-FA9D05DD3E98}" type="datetimeFigureOut">
              <a:rPr lang="en-GB" smtClean="0"/>
              <a:t>19/05/2023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D95258-8E25-D8DC-6C33-5236CC0DA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834C94-1819-43DC-3530-8945C7A13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C542F-62AF-4136-A3E3-A1DEB0AD07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2161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09CCA-4976-2F93-C445-EAC78EFAF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7379DC-D17E-A380-22CC-75F69F45A4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5F006A-13C9-7A01-C466-0CF7C455B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B4BA4-A27A-473A-819F-FA9D05DD3E98}" type="datetimeFigureOut">
              <a:rPr lang="en-GB" smtClean="0"/>
              <a:t>19/05/2023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522327-3AE5-D884-80A7-7526513B6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9DD849-B1EC-101A-6B21-EB581364B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C542F-62AF-4136-A3E3-A1DEB0AD07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3514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3C50A-19BC-F519-60EC-D23C2F8FF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2AA328-CFAC-667F-9C3D-81CEF8C760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C349FC-17AF-0868-BD85-932FA8B95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B4BA4-A27A-473A-819F-FA9D05DD3E98}" type="datetimeFigureOut">
              <a:rPr lang="en-GB" smtClean="0"/>
              <a:t>19/05/2023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858E89-37AB-83CD-2258-062816CDC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24D188-6942-CEF6-3003-D316770E2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C542F-62AF-4136-A3E3-A1DEB0AD07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10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4C007-979E-526C-2302-2A4FA5B98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4D1AFC-8F4B-CC71-B602-D3916F351A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4FC558-04C0-362C-ADD7-F1603D1BF7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CAB6C2-F191-8212-C400-AAD6C9051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B4BA4-A27A-473A-819F-FA9D05DD3E98}" type="datetimeFigureOut">
              <a:rPr lang="en-GB" smtClean="0"/>
              <a:t>19/05/2023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5AF14C-0FEB-E33F-C2CA-C9F0D0EBD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292CD3-AFF8-B77D-E9EF-7865A6C14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C542F-62AF-4136-A3E3-A1DEB0AD07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7662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E89ED-EE86-7A1D-0AA9-E77258024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CC2D37-7DBD-4E5E-EBF5-649F2DF08E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F32BEA-02E0-3F6A-AB4B-3D1D741CE1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19FE6F-3B77-CA5D-5EC9-B61C147728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2D6B6A-069A-5FEA-A1E9-4FA5BB2825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C5849F6-D96F-633F-E58E-D3F6A9278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B4BA4-A27A-473A-819F-FA9D05DD3E98}" type="datetimeFigureOut">
              <a:rPr lang="en-GB" smtClean="0"/>
              <a:t>19/05/2023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8C2D80-5258-DC0E-5CB7-4A0A9D868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5D955EC-3C22-B5CC-195B-E5FF58BBF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C542F-62AF-4136-A3E3-A1DEB0AD07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4161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E0955-305F-87EB-777F-63A7A2269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E5B659-6006-22D8-39C1-3EA44D1C0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B4BA4-A27A-473A-819F-FA9D05DD3E98}" type="datetimeFigureOut">
              <a:rPr lang="en-GB" smtClean="0"/>
              <a:t>19/05/2023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8A495F-C1C1-32DD-75C1-3A23E5632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7CC8CF-D7B2-2806-1BD7-B37C2A46E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C542F-62AF-4136-A3E3-A1DEB0AD07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2270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76E9B0-2F5F-5528-7910-4CFBE8C65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B4BA4-A27A-473A-819F-FA9D05DD3E98}" type="datetimeFigureOut">
              <a:rPr lang="en-GB" smtClean="0"/>
              <a:t>19/05/2023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CAB515C-B5EF-EE6E-D9E3-DB3C3BA34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4BAF41-D94D-2243-3833-5A0857187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C542F-62AF-4136-A3E3-A1DEB0AD07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5961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07EA3-D083-EF4F-251D-69299AF02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C40098-D2C7-6882-DAF2-BFDED4BDB8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03D6F1-C0A8-DDD5-4CD0-C661957164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D6974F-30A1-A310-7DA8-323DA07C0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B4BA4-A27A-473A-819F-FA9D05DD3E98}" type="datetimeFigureOut">
              <a:rPr lang="en-GB" smtClean="0"/>
              <a:t>19/05/2023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7E1660-3E5A-D1CB-E503-9F5DDF5C8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CCA759-D1B5-EF10-6141-188012587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C542F-62AF-4136-A3E3-A1DEB0AD07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7142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38B8C-DC88-091F-C551-12F210C134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520B24-98BD-AD93-8B8C-87B3AB800A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D1C7E6-DD70-3055-43F5-65CBE51A54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A3E247-5A52-5ACA-4429-C2AC66994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B4BA4-A27A-473A-819F-FA9D05DD3E98}" type="datetimeFigureOut">
              <a:rPr lang="en-GB" smtClean="0"/>
              <a:t>19/05/2023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B3DF23-E8AA-D056-C35C-71353042E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39A143-333A-2801-0096-0AC27B382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C542F-62AF-4136-A3E3-A1DEB0AD07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3272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356B3CE-3ED4-8C14-ED31-97B7F68585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C9A2DC-5B08-94EB-BF18-C72444DAA6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64B9D0-0FA4-6CE8-396B-14EBFEFD1A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7B4BA4-A27A-473A-819F-FA9D05DD3E98}" type="datetimeFigureOut">
              <a:rPr lang="en-GB" smtClean="0"/>
              <a:t>19/05/2023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FA92F1-AB6B-5880-AC77-2075469620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8B7D25-6CD5-5143-5926-88BBCC296B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FC542F-62AF-4136-A3E3-A1DEB0AD07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4133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D911E4F-636A-6B82-C243-21C8E410BADA}"/>
              </a:ext>
            </a:extLst>
          </p:cNvPr>
          <p:cNvSpPr/>
          <p:nvPr/>
        </p:nvSpPr>
        <p:spPr>
          <a:xfrm>
            <a:off x="365760" y="1065229"/>
            <a:ext cx="11585050" cy="11929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903BFF0-9B4E-7063-0BF6-5D385E359357}"/>
              </a:ext>
            </a:extLst>
          </p:cNvPr>
          <p:cNvSpPr/>
          <p:nvPr/>
        </p:nvSpPr>
        <p:spPr>
          <a:xfrm>
            <a:off x="9971005" y="1470739"/>
            <a:ext cx="351682" cy="26239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348F842-EC12-183D-3520-F1E012D77720}"/>
              </a:ext>
            </a:extLst>
          </p:cNvPr>
          <p:cNvSpPr/>
          <p:nvPr/>
        </p:nvSpPr>
        <p:spPr>
          <a:xfrm>
            <a:off x="1216183" y="1280159"/>
            <a:ext cx="911750" cy="795131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NC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DABEF37-EF7D-FF52-AB88-06B8A4123531}"/>
              </a:ext>
            </a:extLst>
          </p:cNvPr>
          <p:cNvSpPr/>
          <p:nvPr/>
        </p:nvSpPr>
        <p:spPr>
          <a:xfrm>
            <a:off x="2266697" y="1280159"/>
            <a:ext cx="911750" cy="795131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Server</a:t>
            </a:r>
          </a:p>
          <a:p>
            <a:pPr algn="ctr"/>
            <a:r>
              <a:rPr lang="en-GB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PART 1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01EFB86-8777-579F-D9A5-B0E9062A2F0B}"/>
              </a:ext>
            </a:extLst>
          </p:cNvPr>
          <p:cNvSpPr/>
          <p:nvPr/>
        </p:nvSpPr>
        <p:spPr>
          <a:xfrm>
            <a:off x="3315695" y="1280160"/>
            <a:ext cx="911750" cy="795131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SW 4</a:t>
            </a:r>
          </a:p>
          <a:p>
            <a:pPr algn="ctr"/>
            <a:r>
              <a:rPr lang="en-GB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PART 1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A5DB2F2-FF8E-D75F-6DD2-10CF0A4E5A09}"/>
              </a:ext>
            </a:extLst>
          </p:cNvPr>
          <p:cNvSpPr/>
          <p:nvPr/>
        </p:nvSpPr>
        <p:spPr>
          <a:xfrm>
            <a:off x="4368859" y="1280160"/>
            <a:ext cx="911750" cy="795131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SW 3</a:t>
            </a:r>
          </a:p>
          <a:p>
            <a:pPr algn="ctr"/>
            <a:r>
              <a:rPr lang="en-GB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PART 1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2F95314-E037-D520-6563-BF95CE931931}"/>
              </a:ext>
            </a:extLst>
          </p:cNvPr>
          <p:cNvSpPr/>
          <p:nvPr/>
        </p:nvSpPr>
        <p:spPr>
          <a:xfrm>
            <a:off x="5422023" y="1280159"/>
            <a:ext cx="911750" cy="795131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SW 1</a:t>
            </a:r>
          </a:p>
          <a:p>
            <a:pPr algn="ctr"/>
            <a:r>
              <a:rPr lang="en-GB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PART 1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60D5F64-C1E2-EE4C-C136-F6C8DAE3765B}"/>
              </a:ext>
            </a:extLst>
          </p:cNvPr>
          <p:cNvSpPr/>
          <p:nvPr/>
        </p:nvSpPr>
        <p:spPr>
          <a:xfrm>
            <a:off x="6471021" y="1280159"/>
            <a:ext cx="911750" cy="795131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MS 1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0A3AB10-3AC1-5336-3EE7-D5879C78F15A}"/>
              </a:ext>
            </a:extLst>
          </p:cNvPr>
          <p:cNvSpPr/>
          <p:nvPr/>
        </p:nvSpPr>
        <p:spPr>
          <a:xfrm>
            <a:off x="7520019" y="1280159"/>
            <a:ext cx="911750" cy="795131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MS 2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EBDF69A-5CB6-36DF-D86F-1A75BDCD3853}"/>
              </a:ext>
            </a:extLst>
          </p:cNvPr>
          <p:cNvSpPr/>
          <p:nvPr/>
        </p:nvSpPr>
        <p:spPr>
          <a:xfrm>
            <a:off x="8569017" y="1280159"/>
            <a:ext cx="911750" cy="795131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MS 3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B918337-56E2-B5A9-831B-A5321E4147B2}"/>
              </a:ext>
            </a:extLst>
          </p:cNvPr>
          <p:cNvSpPr/>
          <p:nvPr/>
        </p:nvSpPr>
        <p:spPr>
          <a:xfrm>
            <a:off x="9634034" y="1498696"/>
            <a:ext cx="199821" cy="19878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A1EBE6E-0B6B-A805-753D-A02BD92CA186}"/>
              </a:ext>
            </a:extLst>
          </p:cNvPr>
          <p:cNvSpPr/>
          <p:nvPr/>
        </p:nvSpPr>
        <p:spPr>
          <a:xfrm>
            <a:off x="10445827" y="1470739"/>
            <a:ext cx="529989" cy="26239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2EE24D83-2EF5-C9E5-9EFE-D8F661D85C27}"/>
              </a:ext>
            </a:extLst>
          </p:cNvPr>
          <p:cNvSpPr/>
          <p:nvPr/>
        </p:nvSpPr>
        <p:spPr>
          <a:xfrm>
            <a:off x="645831" y="1810123"/>
            <a:ext cx="199821" cy="19878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026" name="Picture 2" descr="ATEN - SECOMP Nederland GmbH">
            <a:extLst>
              <a:ext uri="{FF2B5EF4-FFF2-40B4-BE49-F238E27FC236}">
                <a16:creationId xmlns:a16="http://schemas.microsoft.com/office/drawing/2014/main" id="{B5C941D4-FF20-088E-C1EE-9BA4853FE4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957" y="1187126"/>
            <a:ext cx="662029" cy="186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DF57FED8-EC65-3CAC-44F7-2D801E0F4004}"/>
              </a:ext>
            </a:extLst>
          </p:cNvPr>
          <p:cNvSpPr/>
          <p:nvPr/>
        </p:nvSpPr>
        <p:spPr>
          <a:xfrm>
            <a:off x="11251095" y="1810123"/>
            <a:ext cx="426848" cy="335157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E8622C4-B5DE-4A67-3FBE-757C6C27041B}"/>
              </a:ext>
            </a:extLst>
          </p:cNvPr>
          <p:cNvSpPr/>
          <p:nvPr/>
        </p:nvSpPr>
        <p:spPr>
          <a:xfrm>
            <a:off x="365760" y="2753799"/>
            <a:ext cx="11585050" cy="11929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2497F0C-1CD6-990F-1AF9-34759522A76E}"/>
              </a:ext>
            </a:extLst>
          </p:cNvPr>
          <p:cNvSpPr/>
          <p:nvPr/>
        </p:nvSpPr>
        <p:spPr>
          <a:xfrm>
            <a:off x="9971005" y="3159309"/>
            <a:ext cx="351682" cy="26239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2E6F04A-B4EF-1425-E9E5-9F7B00520BB6}"/>
              </a:ext>
            </a:extLst>
          </p:cNvPr>
          <p:cNvSpPr/>
          <p:nvPr/>
        </p:nvSpPr>
        <p:spPr>
          <a:xfrm>
            <a:off x="1216183" y="2968729"/>
            <a:ext cx="911750" cy="795131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NC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CD63AA3-82CB-15E5-D184-8A3DE6DCAA18}"/>
              </a:ext>
            </a:extLst>
          </p:cNvPr>
          <p:cNvSpPr/>
          <p:nvPr/>
        </p:nvSpPr>
        <p:spPr>
          <a:xfrm>
            <a:off x="2266697" y="2968729"/>
            <a:ext cx="911750" cy="795131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Server</a:t>
            </a:r>
          </a:p>
          <a:p>
            <a:pPr algn="ctr"/>
            <a:r>
              <a:rPr lang="en-GB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PART 2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86F07D0-946C-4604-AC66-44D2FF567599}"/>
              </a:ext>
            </a:extLst>
          </p:cNvPr>
          <p:cNvSpPr/>
          <p:nvPr/>
        </p:nvSpPr>
        <p:spPr>
          <a:xfrm>
            <a:off x="3315695" y="2968730"/>
            <a:ext cx="911750" cy="795131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SW 4</a:t>
            </a:r>
          </a:p>
          <a:p>
            <a:pPr algn="ctr"/>
            <a:r>
              <a:rPr lang="en-GB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PART 2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9DBC27E-9088-DF34-7C65-82F75385E2EF}"/>
              </a:ext>
            </a:extLst>
          </p:cNvPr>
          <p:cNvSpPr/>
          <p:nvPr/>
        </p:nvSpPr>
        <p:spPr>
          <a:xfrm>
            <a:off x="4368859" y="2968730"/>
            <a:ext cx="911750" cy="795131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SW 2</a:t>
            </a:r>
          </a:p>
          <a:p>
            <a:pPr algn="ctr"/>
            <a:r>
              <a:rPr lang="en-GB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PART 1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A26A153-D602-0B85-6D0B-0C175498C268}"/>
              </a:ext>
            </a:extLst>
          </p:cNvPr>
          <p:cNvSpPr/>
          <p:nvPr/>
        </p:nvSpPr>
        <p:spPr>
          <a:xfrm>
            <a:off x="5422023" y="2968729"/>
            <a:ext cx="911750" cy="795131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SW 1</a:t>
            </a:r>
          </a:p>
          <a:p>
            <a:pPr algn="ctr"/>
            <a:r>
              <a:rPr lang="en-GB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PART 1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35FC292-F7EE-61A0-17B1-252575842CB6}"/>
              </a:ext>
            </a:extLst>
          </p:cNvPr>
          <p:cNvSpPr/>
          <p:nvPr/>
        </p:nvSpPr>
        <p:spPr>
          <a:xfrm>
            <a:off x="6471021" y="2968729"/>
            <a:ext cx="911750" cy="795131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MS 4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74A76B9-B92E-FFA2-984E-71F4A9D6ADBE}"/>
              </a:ext>
            </a:extLst>
          </p:cNvPr>
          <p:cNvSpPr/>
          <p:nvPr/>
        </p:nvSpPr>
        <p:spPr>
          <a:xfrm>
            <a:off x="7520019" y="2968729"/>
            <a:ext cx="911750" cy="795131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MS 5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CD95F33-AE33-85EA-DDC9-A47C5FD9FF5A}"/>
              </a:ext>
            </a:extLst>
          </p:cNvPr>
          <p:cNvSpPr/>
          <p:nvPr/>
        </p:nvSpPr>
        <p:spPr>
          <a:xfrm>
            <a:off x="8569017" y="2968729"/>
            <a:ext cx="911750" cy="795131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MS 6</a:t>
            </a: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6012C860-9392-7F27-1C69-58BDAFF1518A}"/>
              </a:ext>
            </a:extLst>
          </p:cNvPr>
          <p:cNvSpPr/>
          <p:nvPr/>
        </p:nvSpPr>
        <p:spPr>
          <a:xfrm>
            <a:off x="9634034" y="3187266"/>
            <a:ext cx="199821" cy="19878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B688562-60B9-EEA5-D05A-09DAEA2C7A74}"/>
              </a:ext>
            </a:extLst>
          </p:cNvPr>
          <p:cNvSpPr/>
          <p:nvPr/>
        </p:nvSpPr>
        <p:spPr>
          <a:xfrm>
            <a:off x="10445827" y="3159309"/>
            <a:ext cx="529989" cy="26239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B5B5933F-4FCC-1E98-338F-3A6E255CA9AC}"/>
              </a:ext>
            </a:extLst>
          </p:cNvPr>
          <p:cNvSpPr/>
          <p:nvPr/>
        </p:nvSpPr>
        <p:spPr>
          <a:xfrm>
            <a:off x="645831" y="3498693"/>
            <a:ext cx="199821" cy="19878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33" name="Picture 2" descr="ATEN - SECOMP Nederland GmbH">
            <a:extLst>
              <a:ext uri="{FF2B5EF4-FFF2-40B4-BE49-F238E27FC236}">
                <a16:creationId xmlns:a16="http://schemas.microsoft.com/office/drawing/2014/main" id="{C724767F-D008-8F3F-70CE-302E4B6661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957" y="2875696"/>
            <a:ext cx="662029" cy="186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Rectangle 33">
            <a:extLst>
              <a:ext uri="{FF2B5EF4-FFF2-40B4-BE49-F238E27FC236}">
                <a16:creationId xmlns:a16="http://schemas.microsoft.com/office/drawing/2014/main" id="{349719A0-5F52-D6FC-A279-3D887F8D6576}"/>
              </a:ext>
            </a:extLst>
          </p:cNvPr>
          <p:cNvSpPr/>
          <p:nvPr/>
        </p:nvSpPr>
        <p:spPr>
          <a:xfrm>
            <a:off x="11251095" y="3498693"/>
            <a:ext cx="426848" cy="335157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B626CBEE-DD9B-C958-D604-D5D1ADDA04BE}"/>
              </a:ext>
            </a:extLst>
          </p:cNvPr>
          <p:cNvSpPr/>
          <p:nvPr/>
        </p:nvSpPr>
        <p:spPr>
          <a:xfrm>
            <a:off x="365760" y="4484676"/>
            <a:ext cx="11585050" cy="11929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294B71F-ECD9-10C8-CB36-7B564BDAAA4B}"/>
              </a:ext>
            </a:extLst>
          </p:cNvPr>
          <p:cNvSpPr/>
          <p:nvPr/>
        </p:nvSpPr>
        <p:spPr>
          <a:xfrm>
            <a:off x="9971005" y="4890186"/>
            <a:ext cx="351682" cy="26239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7B064A7-212B-8A51-F94E-9E690CE02414}"/>
              </a:ext>
            </a:extLst>
          </p:cNvPr>
          <p:cNvSpPr/>
          <p:nvPr/>
        </p:nvSpPr>
        <p:spPr>
          <a:xfrm>
            <a:off x="1216183" y="4699606"/>
            <a:ext cx="911750" cy="795131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NC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A1D6A72-810B-2A2F-ED33-BDE2863EDF4C}"/>
              </a:ext>
            </a:extLst>
          </p:cNvPr>
          <p:cNvSpPr/>
          <p:nvPr/>
        </p:nvSpPr>
        <p:spPr>
          <a:xfrm>
            <a:off x="2266697" y="4699606"/>
            <a:ext cx="911750" cy="795131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MODEM</a:t>
            </a:r>
          </a:p>
          <a:p>
            <a:pPr algn="ctr"/>
            <a:r>
              <a:rPr lang="en-GB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+ VPN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4827B641-D614-0D1F-3B05-98570888DF4F}"/>
              </a:ext>
            </a:extLst>
          </p:cNvPr>
          <p:cNvSpPr/>
          <p:nvPr/>
        </p:nvSpPr>
        <p:spPr>
          <a:xfrm>
            <a:off x="3315695" y="4699607"/>
            <a:ext cx="911750" cy="795131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SW 3</a:t>
            </a:r>
          </a:p>
          <a:p>
            <a:pPr algn="ctr"/>
            <a:r>
              <a:rPr lang="en-GB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PART 2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9BADB5D-4F3A-3349-E814-4353FA61936C}"/>
              </a:ext>
            </a:extLst>
          </p:cNvPr>
          <p:cNvSpPr/>
          <p:nvPr/>
        </p:nvSpPr>
        <p:spPr>
          <a:xfrm>
            <a:off x="4368859" y="4699607"/>
            <a:ext cx="911750" cy="795131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SW 2</a:t>
            </a:r>
          </a:p>
          <a:p>
            <a:pPr algn="ctr"/>
            <a:r>
              <a:rPr lang="en-GB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PART 2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D6E500C1-F52D-5B08-D783-ED08EF4693AC}"/>
              </a:ext>
            </a:extLst>
          </p:cNvPr>
          <p:cNvSpPr/>
          <p:nvPr/>
        </p:nvSpPr>
        <p:spPr>
          <a:xfrm>
            <a:off x="5422023" y="4699606"/>
            <a:ext cx="911750" cy="795131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FANs</a:t>
            </a:r>
          </a:p>
          <a:p>
            <a:pPr algn="ctr"/>
            <a:r>
              <a:rPr lang="en-GB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CABINET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2E66D651-6431-EEFD-4BC7-CA882630C3CE}"/>
              </a:ext>
            </a:extLst>
          </p:cNvPr>
          <p:cNvSpPr/>
          <p:nvPr/>
        </p:nvSpPr>
        <p:spPr>
          <a:xfrm>
            <a:off x="6471021" y="4699606"/>
            <a:ext cx="911750" cy="795131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MS 7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82C5A59A-EBF1-96D4-15B2-26812CD8E041}"/>
              </a:ext>
            </a:extLst>
          </p:cNvPr>
          <p:cNvSpPr/>
          <p:nvPr/>
        </p:nvSpPr>
        <p:spPr>
          <a:xfrm>
            <a:off x="7520019" y="4699606"/>
            <a:ext cx="911750" cy="795131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MS 8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491FB38D-9924-CBF8-D850-ED388860BAAD}"/>
              </a:ext>
            </a:extLst>
          </p:cNvPr>
          <p:cNvSpPr/>
          <p:nvPr/>
        </p:nvSpPr>
        <p:spPr>
          <a:xfrm>
            <a:off x="8569017" y="4699606"/>
            <a:ext cx="911750" cy="795131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MS 9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AFA4BEC1-27E9-B55B-F754-7841E973F9AA}"/>
              </a:ext>
            </a:extLst>
          </p:cNvPr>
          <p:cNvSpPr/>
          <p:nvPr/>
        </p:nvSpPr>
        <p:spPr>
          <a:xfrm>
            <a:off x="9634034" y="4918143"/>
            <a:ext cx="199821" cy="19878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2B18D200-B153-453C-9F07-F2190CE580D2}"/>
              </a:ext>
            </a:extLst>
          </p:cNvPr>
          <p:cNvSpPr/>
          <p:nvPr/>
        </p:nvSpPr>
        <p:spPr>
          <a:xfrm>
            <a:off x="10445827" y="4890186"/>
            <a:ext cx="529989" cy="26239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B30CC1DB-FD20-F5DA-3BBC-01E61D3C4EB7}"/>
              </a:ext>
            </a:extLst>
          </p:cNvPr>
          <p:cNvSpPr/>
          <p:nvPr/>
        </p:nvSpPr>
        <p:spPr>
          <a:xfrm>
            <a:off x="645831" y="5229570"/>
            <a:ext cx="199821" cy="19878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48" name="Picture 2" descr="ATEN - SECOMP Nederland GmbH">
            <a:extLst>
              <a:ext uri="{FF2B5EF4-FFF2-40B4-BE49-F238E27FC236}">
                <a16:creationId xmlns:a16="http://schemas.microsoft.com/office/drawing/2014/main" id="{5D6B3C45-665F-5AC3-2825-B28513D2DB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957" y="4606573"/>
            <a:ext cx="662029" cy="186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9" name="Rectangle 48">
            <a:extLst>
              <a:ext uri="{FF2B5EF4-FFF2-40B4-BE49-F238E27FC236}">
                <a16:creationId xmlns:a16="http://schemas.microsoft.com/office/drawing/2014/main" id="{AE29A9BE-1D5B-FB61-C7CB-3BC380AF3BC3}"/>
              </a:ext>
            </a:extLst>
          </p:cNvPr>
          <p:cNvSpPr/>
          <p:nvPr/>
        </p:nvSpPr>
        <p:spPr>
          <a:xfrm>
            <a:off x="11251095" y="5229570"/>
            <a:ext cx="426848" cy="335157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397CCF67-35A1-2463-EAF6-16C9364AAEC3}"/>
              </a:ext>
            </a:extLst>
          </p:cNvPr>
          <p:cNvSpPr txBox="1"/>
          <p:nvPr/>
        </p:nvSpPr>
        <p:spPr>
          <a:xfrm>
            <a:off x="389856" y="692362"/>
            <a:ext cx="14642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NAME: </a:t>
            </a:r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PDU 1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6BC8488-31DF-C971-EB43-F4F3123C3BF8}"/>
              </a:ext>
            </a:extLst>
          </p:cNvPr>
          <p:cNvSpPr txBox="1"/>
          <p:nvPr/>
        </p:nvSpPr>
        <p:spPr>
          <a:xfrm>
            <a:off x="357868" y="2384467"/>
            <a:ext cx="14642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NAME: </a:t>
            </a:r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PDU 2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9E8B6F7C-0AE4-FF3A-5B28-C080129FE568}"/>
              </a:ext>
            </a:extLst>
          </p:cNvPr>
          <p:cNvSpPr txBox="1"/>
          <p:nvPr/>
        </p:nvSpPr>
        <p:spPr>
          <a:xfrm>
            <a:off x="357867" y="4104982"/>
            <a:ext cx="14642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NAME: </a:t>
            </a:r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PDU 3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8B6D632-5C99-9A66-CF13-535757B91794}"/>
              </a:ext>
            </a:extLst>
          </p:cNvPr>
          <p:cNvSpPr txBox="1"/>
          <p:nvPr/>
        </p:nvSpPr>
        <p:spPr>
          <a:xfrm>
            <a:off x="8754386" y="684718"/>
            <a:ext cx="31964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IP ADDRES: </a:t>
            </a:r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10.128.48.7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335423E9-C1FD-539C-DB25-82830B1FAE14}"/>
              </a:ext>
            </a:extLst>
          </p:cNvPr>
          <p:cNvSpPr txBox="1"/>
          <p:nvPr/>
        </p:nvSpPr>
        <p:spPr>
          <a:xfrm>
            <a:off x="8627166" y="2367753"/>
            <a:ext cx="32973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IP ADDRES: </a:t>
            </a:r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10.128.52.31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037E9C95-ECE5-EE2A-3A24-F886399C0707}"/>
              </a:ext>
            </a:extLst>
          </p:cNvPr>
          <p:cNvSpPr txBox="1"/>
          <p:nvPr/>
        </p:nvSpPr>
        <p:spPr>
          <a:xfrm>
            <a:off x="9151952" y="4114596"/>
            <a:ext cx="2795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IP ADDRES: </a:t>
            </a:r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10.128.48.12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819DBF4A-D962-7A82-C59B-20DD4B9AB010}"/>
              </a:ext>
            </a:extLst>
          </p:cNvPr>
          <p:cNvSpPr/>
          <p:nvPr/>
        </p:nvSpPr>
        <p:spPr>
          <a:xfrm>
            <a:off x="-230588" y="2360210"/>
            <a:ext cx="12706185" cy="1685671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E1073786-300E-E08D-3839-DCDC2FCC2947}"/>
              </a:ext>
            </a:extLst>
          </p:cNvPr>
          <p:cNvSpPr/>
          <p:nvPr/>
        </p:nvSpPr>
        <p:spPr>
          <a:xfrm>
            <a:off x="-230588" y="5799514"/>
            <a:ext cx="12706185" cy="1685671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B3317878-2AE2-5557-6A66-B3A325ACF7E6}"/>
              </a:ext>
            </a:extLst>
          </p:cNvPr>
          <p:cNvSpPr txBox="1"/>
          <p:nvPr/>
        </p:nvSpPr>
        <p:spPr>
          <a:xfrm>
            <a:off x="591049" y="5891291"/>
            <a:ext cx="6361042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Legend: </a:t>
            </a:r>
          </a:p>
          <a:p>
            <a:pPr lvl="1"/>
            <a:r>
              <a:rPr lang="en-GB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Ethernet switch (SW)</a:t>
            </a:r>
          </a:p>
          <a:p>
            <a:pPr lvl="1"/>
            <a:r>
              <a:rPr lang="en-GB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Power over Ethernet Midspan (MS)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CE0FD4E0-3E74-CA6E-9A7B-7BAB5187C919}"/>
              </a:ext>
            </a:extLst>
          </p:cNvPr>
          <p:cNvSpPr txBox="1"/>
          <p:nvPr/>
        </p:nvSpPr>
        <p:spPr>
          <a:xfrm>
            <a:off x="4123242" y="135110"/>
            <a:ext cx="35093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Power Distribution Units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2044787-C4CB-829B-8FAD-569F8E4407FE}"/>
              </a:ext>
            </a:extLst>
          </p:cNvPr>
          <p:cNvSpPr txBox="1"/>
          <p:nvPr/>
        </p:nvSpPr>
        <p:spPr>
          <a:xfrm>
            <a:off x="384759" y="1365074"/>
            <a:ext cx="92178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BE" sz="1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PE8208G</a:t>
            </a:r>
            <a:endParaRPr lang="nl-BE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A9610EF-F7DA-A075-64D8-5576F4CEE7CE}"/>
              </a:ext>
            </a:extLst>
          </p:cNvPr>
          <p:cNvSpPr txBox="1"/>
          <p:nvPr/>
        </p:nvSpPr>
        <p:spPr>
          <a:xfrm>
            <a:off x="384759" y="3047492"/>
            <a:ext cx="92178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BE" sz="1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PE8208G</a:t>
            </a:r>
            <a:endParaRPr lang="nl-BE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43BBF7B-9100-6C97-826B-EADFD7E3B167}"/>
              </a:ext>
            </a:extLst>
          </p:cNvPr>
          <p:cNvSpPr txBox="1"/>
          <p:nvPr/>
        </p:nvSpPr>
        <p:spPr>
          <a:xfrm>
            <a:off x="384759" y="4792639"/>
            <a:ext cx="92178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BE" sz="1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PE8208G</a:t>
            </a:r>
            <a:endParaRPr lang="nl-BE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70087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36E510B83AE14BB768286DDA3060C8" ma:contentTypeVersion="21" ma:contentTypeDescription="Create a new document." ma:contentTypeScope="" ma:versionID="59622e832f8d78a7f837e7069c82ec99">
  <xsd:schema xmlns:xsd="http://www.w3.org/2001/XMLSchema" xmlns:xs="http://www.w3.org/2001/XMLSchema" xmlns:p="http://schemas.microsoft.com/office/2006/metadata/properties" xmlns:ns2="c632d63d-d94d-44a4-8cd4-d414f261ccd2" xmlns:ns3="a966ec43-0ce2-440d-85cb-d7baa1361af9" targetNamespace="http://schemas.microsoft.com/office/2006/metadata/properties" ma:root="true" ma:fieldsID="4d6f63798877865b07a0269b92a3aab4" ns2:_="" ns3:_="">
    <xsd:import namespace="c632d63d-d94d-44a4-8cd4-d414f261ccd2"/>
    <xsd:import namespace="a966ec43-0ce2-440d-85cb-d7baa1361af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GillesCallebaut" minOccurs="0"/>
                <xsd:element ref="ns2:Topic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32d63d-d94d-44a4-8cd4-d414f261ccd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8b6fc0cd-01fe-45a4-a6f7-42bcc5426b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GillesCallebaut" ma:index="24" nillable="true" ma:displayName="Made By" ma:format="Dropdown" ma:list="UserInfo" ma:SharePointGroup="0" ma:internalName="GillesCallebaut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Topics" ma:index="25" nillable="true" ma:displayName="Topics" ma:format="Dropdown" ma:internalName="Topics">
      <xsd:complexType>
        <xsd:complexContent>
          <xsd:extension base="dms:MultiChoiceFillIn">
            <xsd:sequence>
              <xsd:element name="Value" maxOccurs="unbounded" minOccurs="0" nillable="true">
                <xsd:simpleType>
                  <xsd:union memberTypes="dms:Text">
                    <xsd:simpleType>
                      <xsd:restriction base="dms:Choice">
                        <xsd:enumeration value="IoT"/>
                        <xsd:enumeration value="5G and beyond"/>
                        <xsd:enumeration value="Sustainability"/>
                        <xsd:enumeration value="WPT"/>
                        <xsd:enumeration value="Reindeer"/>
                        <xsd:enumeration value="6GTandem"/>
                        <xsd:enumeration value="Dramco"/>
                        <xsd:enumeration value="Presentation"/>
                        <xsd:enumeration value="Techtile"/>
                      </xsd:restriction>
                    </xsd:simpleType>
                  </xsd:union>
                </xsd:simpleType>
              </xsd:element>
            </xsd:sequence>
          </xsd:extension>
        </xsd:complexContent>
      </xsd:complex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66ec43-0ce2-440d-85cb-d7baa1361af9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d383904-99ab-4cb7-8cdb-b1ca560cad21}" ma:internalName="TaxCatchAll" ma:showField="CatchAllData" ma:web="a966ec43-0ce2-440d-85cb-d7baa1361af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GillesCallebaut xmlns="c632d63d-d94d-44a4-8cd4-d414f261ccd2">
      <UserInfo>
        <DisplayName/>
        <AccountId xsi:nil="true"/>
        <AccountType/>
      </UserInfo>
    </GillesCallebaut>
    <Topics xmlns="c632d63d-d94d-44a4-8cd4-d414f261ccd2" xsi:nil="true"/>
    <SharedWithUsers xmlns="a966ec43-0ce2-440d-85cb-d7baa1361af9">
      <UserInfo>
        <DisplayName/>
        <AccountId xsi:nil="true"/>
        <AccountType/>
      </UserInfo>
    </SharedWithUsers>
    <TaxCatchAll xmlns="a966ec43-0ce2-440d-85cb-d7baa1361af9" xsi:nil="true"/>
    <lcf76f155ced4ddcb4097134ff3c332f xmlns="c632d63d-d94d-44a4-8cd4-d414f261ccd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26DD665-4D3A-411E-B892-1A2F224BB47F}"/>
</file>

<file path=customXml/itemProps2.xml><?xml version="1.0" encoding="utf-8"?>
<ds:datastoreItem xmlns:ds="http://schemas.openxmlformats.org/officeDocument/2006/customXml" ds:itemID="{34E8A7B3-0F4D-476A-BF98-9BC15C56C839}"/>
</file>

<file path=customXml/itemProps3.xml><?xml version="1.0" encoding="utf-8"?>
<ds:datastoreItem xmlns:ds="http://schemas.openxmlformats.org/officeDocument/2006/customXml" ds:itemID="{F691F905-0E6D-4615-AF89-A439F3A4FC48}"/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108</Words>
  <Application>Microsoft Office PowerPoint</Application>
  <PresentationFormat>Widescreen</PresentationFormat>
  <Paragraphs>49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Open Sans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Jarne Van Mulders</dc:creator>
  <cp:lastModifiedBy>Jarne Van Mulders</cp:lastModifiedBy>
  <cp:revision>1</cp:revision>
  <dcterms:created xsi:type="dcterms:W3CDTF">2023-05-17T11:57:30Z</dcterms:created>
  <dcterms:modified xsi:type="dcterms:W3CDTF">2023-05-19T10:01:12Z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0x010100F636E510B83AE14BB768286DDA3060C8</vt:lpwstr>
  </property>
  <property fmtid="{D5CDD505-2E9C-101B-9397-08002B2CF9AE}" pid="3" name="_SourceUrl">
    <vt:lpwstr/>
  </property>
  <property fmtid="{D5CDD505-2E9C-101B-9397-08002B2CF9AE}" pid="4" name="_SharedFileIndex">
    <vt:lpwstr/>
  </property>
  <property fmtid="{D5CDD505-2E9C-101B-9397-08002B2CF9AE}" pid="5" name="ComplianceAsset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MediaServiceImageTags">
    <vt:lpwstr/>
  </property>
</Properties>
</file>